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7" d="100"/>
          <a:sy n="37" d="100"/>
        </p:scale>
        <p:origin x="-14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85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67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65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903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35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00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1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4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68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6329E-5D87-4E4F-8310-DA3A8A7D1E1C}" type="datetimeFigureOut">
              <a:rPr lang="en-US" smtClean="0"/>
              <a:t>2/08/15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E41F2-046B-3C40-BD3B-C5F46DFE5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1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8-02 at 9.05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754" y="0"/>
            <a:ext cx="49001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335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8-02 at 9.05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660" y="0"/>
            <a:ext cx="48730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947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Glasshouse Country Christian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</cp:revision>
  <dcterms:created xsi:type="dcterms:W3CDTF">2015-08-02T11:04:47Z</dcterms:created>
  <dcterms:modified xsi:type="dcterms:W3CDTF">2015-08-02T11:07:42Z</dcterms:modified>
</cp:coreProperties>
</file>